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67" r:id="rId6"/>
    <p:sldId id="268" r:id="rId7"/>
    <p:sldId id="271" r:id="rId8"/>
    <p:sldId id="272" r:id="rId9"/>
    <p:sldId id="269" r:id="rId10"/>
    <p:sldId id="270" r:id="rId11"/>
    <p:sldId id="259" r:id="rId12"/>
    <p:sldId id="264" r:id="rId13"/>
    <p:sldId id="258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48"/>
  </p:normalViewPr>
  <p:slideViewPr>
    <p:cSldViewPr snapToGrid="0" snapToObjects="1">
      <p:cViewPr>
        <p:scale>
          <a:sx n="94" d="100"/>
          <a:sy n="94" d="100"/>
        </p:scale>
        <p:origin x="18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B7D3F-8C54-454B-A1F3-BEC0814BCB1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25A42-CF90-F747-A388-1FEBCD630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7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6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2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9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782E1-C7D8-914F-A42F-008B60D393DF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47D70-FC9B-4C43-904B-586EFC35E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g"/><Relationship Id="rId12" Type="http://schemas.openxmlformats.org/officeDocument/2006/relationships/image" Target="../media/image18.jpg"/><Relationship Id="rId13" Type="http://schemas.openxmlformats.org/officeDocument/2006/relationships/image" Target="../media/image19.jp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g"/><Relationship Id="rId10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07950"/>
            <a:ext cx="12475779" cy="8345870"/>
            <a:chOff x="0" y="-107950"/>
            <a:chExt cx="12475779" cy="83458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07950"/>
              <a:ext cx="12192000" cy="73532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105" y="1232775"/>
              <a:ext cx="389767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46" y="1379920"/>
              <a:ext cx="3583339" cy="6858000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842230" y="1949307"/>
              <a:ext cx="1989721" cy="641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46728" y="1976732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Play</a:t>
              </a:r>
              <a:endParaRPr lang="en-US" sz="2000" b="1" dirty="0">
                <a:blipFill>
                  <a:blip r:embed="rId5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864886" y="3079444"/>
              <a:ext cx="1989721" cy="641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6324" y="3106869"/>
              <a:ext cx="11602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blipFill>
                    <a:blip r:embed="rId6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Save</a:t>
              </a:r>
              <a:endParaRPr lang="en-US" sz="2000" b="1" dirty="0">
                <a:blipFill>
                  <a:blip r:embed="rId6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864886" y="4209582"/>
              <a:ext cx="1989721" cy="641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6834" y="4237007"/>
              <a:ext cx="119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blipFill>
                    <a:blip r:embed="rId7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Load</a:t>
              </a:r>
              <a:endParaRPr lang="en-US" sz="2000" b="1" dirty="0">
                <a:blipFill>
                  <a:blip r:embed="rId7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854404" y="5339720"/>
              <a:ext cx="1989721" cy="64113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58902" y="5367145"/>
              <a:ext cx="10583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blipFill>
                    <a:blip r:embed="rId8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Quit</a:t>
              </a:r>
              <a:endParaRPr lang="en-US" sz="2000" b="1" dirty="0">
                <a:blipFill>
                  <a:blip r:embed="rId8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3670" y="586444"/>
              <a:ext cx="6421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u="sng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Medieval Adventure Game</a:t>
              </a:r>
              <a:endParaRPr lang="en-US" sz="3600" b="1" i="1" u="sng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80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220129" y="422625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2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6824"/>
            <a:ext cx="12192001" cy="6858001"/>
            <a:chOff x="-1" y="6824"/>
            <a:chExt cx="12192001" cy="6858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6824"/>
              <a:ext cx="12192001" cy="685800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88" y="2695084"/>
              <a:ext cx="3032103" cy="38625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122987" y="3946071"/>
              <a:ext cx="1169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Normal</a:t>
              </a:r>
              <a:endParaRPr lang="en-US" sz="20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16246" y="4626359"/>
              <a:ext cx="7825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Boss</a:t>
              </a:r>
              <a:endParaRPr lang="en-US" sz="20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1895" y="5338953"/>
              <a:ext cx="1313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Dungeon</a:t>
              </a:r>
              <a:endParaRPr lang="en-US" sz="20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582" y="6051548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Go Back</a:t>
              </a:r>
              <a:endParaRPr lang="en-US" sz="20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3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5491" y="542235"/>
            <a:ext cx="4376928" cy="1615440"/>
            <a:chOff x="645491" y="542235"/>
            <a:chExt cx="4376928" cy="16154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91" y="542235"/>
              <a:ext cx="4376928" cy="161544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736906" y="642991"/>
              <a:ext cx="1440000" cy="144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04709" y="542235"/>
            <a:ext cx="4376928" cy="1615440"/>
            <a:chOff x="7304709" y="542235"/>
            <a:chExt cx="4376928" cy="16154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09" y="542235"/>
              <a:ext cx="4376928" cy="161544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10153622" y="636011"/>
              <a:ext cx="1440000" cy="1440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304709" y="2251451"/>
            <a:ext cx="4376928" cy="1615440"/>
            <a:chOff x="7304709" y="2251451"/>
            <a:chExt cx="4376928" cy="16154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09" y="2251451"/>
              <a:ext cx="4376928" cy="161544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10153622" y="2345227"/>
              <a:ext cx="1440000" cy="1440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304709" y="3998406"/>
            <a:ext cx="4376928" cy="1615440"/>
            <a:chOff x="7304709" y="3998406"/>
            <a:chExt cx="4376928" cy="16154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709" y="3998406"/>
              <a:ext cx="4376928" cy="161544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0153622" y="4092182"/>
              <a:ext cx="1440000" cy="1440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99328" y="3562091"/>
            <a:ext cx="4376928" cy="1615440"/>
            <a:chOff x="2699328" y="3562091"/>
            <a:chExt cx="4376928" cy="16154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28" y="3562091"/>
              <a:ext cx="4376928" cy="1615440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5581622" y="3562091"/>
              <a:ext cx="1440000" cy="14400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3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0" y="209274"/>
            <a:ext cx="3032103" cy="3862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9865" y="144744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Skills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37"/>
          <a:stretch/>
        </p:blipFill>
        <p:spPr>
          <a:xfrm>
            <a:off x="117130" y="3964430"/>
            <a:ext cx="3032103" cy="778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1475" y="421578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73" y="209274"/>
            <a:ext cx="3032103" cy="38625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8640" y="1452719"/>
            <a:ext cx="1067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Attack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851" y="2140549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Skills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4987" y="2828702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Items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375" y="3528349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Flee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16" y="209274"/>
            <a:ext cx="3032103" cy="38625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79951" y="1447440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Items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37"/>
          <a:stretch/>
        </p:blipFill>
        <p:spPr>
          <a:xfrm>
            <a:off x="6377216" y="3964430"/>
            <a:ext cx="3032103" cy="7788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78184" y="4207483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161" y="209273"/>
            <a:ext cx="3032103" cy="38625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32142" y="134559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Training </a:t>
            </a:r>
          </a:p>
          <a:p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Grounds</a:t>
            </a:r>
            <a:endParaRPr lang="en-US" sz="14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32142" y="2060363"/>
            <a:ext cx="852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Fairy </a:t>
            </a:r>
          </a:p>
          <a:p>
            <a:r>
              <a:rPr lang="en-US" sz="16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Forest</a:t>
            </a:r>
            <a:endParaRPr lang="en-US" sz="16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84239" y="2752022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Pig </a:t>
            </a:r>
          </a:p>
          <a:p>
            <a:r>
              <a:rPr lang="en-US" sz="16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Prairie</a:t>
            </a:r>
            <a:endParaRPr lang="en-US" sz="16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67219" y="3443681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Dragon’s </a:t>
            </a:r>
          </a:p>
          <a:p>
            <a:r>
              <a:rPr lang="en-US" sz="16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Den</a:t>
            </a:r>
            <a:endParaRPr lang="en-US" sz="16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55901" y="134559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Level:</a:t>
            </a:r>
          </a:p>
          <a:p>
            <a:pPr algn="ctr"/>
            <a:r>
              <a:rPr lang="en-US" sz="1400" b="1" dirty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955901" y="2078994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Level:</a:t>
            </a:r>
          </a:p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2-3</a:t>
            </a:r>
            <a:endParaRPr lang="en-US" sz="14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55901" y="2815687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Level:</a:t>
            </a:r>
          </a:p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4-5</a:t>
            </a:r>
            <a:endParaRPr lang="en-US" sz="14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55901" y="3474458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Level:</a:t>
            </a:r>
          </a:p>
          <a:p>
            <a:pPr algn="ctr"/>
            <a:r>
              <a:rPr lang="en-US" sz="14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6-7</a:t>
            </a:r>
            <a:endParaRPr lang="en-US" sz="14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37"/>
          <a:stretch/>
        </p:blipFill>
        <p:spPr>
          <a:xfrm>
            <a:off x="9319161" y="3983197"/>
            <a:ext cx="3032103" cy="7788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20129" y="422625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95" y="4028456"/>
            <a:ext cx="3032103" cy="386255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25494" y="5279443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Normal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8753" y="595973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Boss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4402" y="6672325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Dungeon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53089" y="738492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3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3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9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7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486154"/>
            <a:ext cx="12192000" cy="7353300"/>
            <a:chOff x="0" y="-486154"/>
            <a:chExt cx="12192000" cy="7353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86154"/>
              <a:ext cx="12192000" cy="73533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419367" y="122830"/>
              <a:ext cx="9389660" cy="1719618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19367" y="2330687"/>
              <a:ext cx="9389660" cy="1719618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419367" y="4538544"/>
              <a:ext cx="9389660" cy="1719618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55871" y="122830"/>
              <a:ext cx="1116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</a:rPr>
                <a:t>Save 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37674" y="2330687"/>
              <a:ext cx="1116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</a:rPr>
                <a:t>Save 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55871" y="4538544"/>
              <a:ext cx="1116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Save 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68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0"/>
            <a:ext cx="12192000" cy="8212358"/>
            <a:chOff x="1" y="0"/>
            <a:chExt cx="12192000" cy="82123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9" r="-1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692" y="1733266"/>
              <a:ext cx="3501589" cy="64790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725" y="2451973"/>
              <a:ext cx="3032103" cy="38625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65365" y="3679336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Battle</a:t>
              </a:r>
              <a:endParaRPr lang="en-US" sz="2000" b="1" dirty="0">
                <a:blipFill>
                  <a:blip r:embed="rId5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48090" y="4383248"/>
              <a:ext cx="1215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6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Armory</a:t>
              </a:r>
              <a:endParaRPr lang="en-US" sz="2000" b="1" dirty="0">
                <a:blipFill>
                  <a:blip r:embed="rId6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73193" y="5087876"/>
              <a:ext cx="1165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7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Market</a:t>
              </a:r>
              <a:endParaRPr lang="en-US" sz="2000" b="1" dirty="0">
                <a:blipFill>
                  <a:blip r:embed="rId7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131889" y="5792504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6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Stats</a:t>
              </a:r>
              <a:endParaRPr lang="en-US" sz="2000" b="1" dirty="0">
                <a:blipFill>
                  <a:blip r:embed="rId6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6" y="1522955"/>
              <a:ext cx="1397020" cy="9290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9981" y="1877401"/>
              <a:ext cx="731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Quit</a:t>
              </a:r>
              <a:endParaRPr lang="en-US" sz="2000" b="1" dirty="0">
                <a:blipFill>
                  <a:blip r:embed="rId5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1228" y="5087876"/>
              <a:ext cx="4378871" cy="1620000"/>
              <a:chOff x="231228" y="5087876"/>
              <a:chExt cx="4378871" cy="1620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31228" y="5087876"/>
                <a:ext cx="1618593" cy="1620000"/>
              </a:xfrm>
              <a:prstGeom prst="ellipse">
                <a:avLst/>
              </a:prstGeom>
              <a:blipFill>
                <a:blip r:embed="rId9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327504" y="5184579"/>
                <a:ext cx="4282595" cy="1521021"/>
                <a:chOff x="327504" y="5184579"/>
                <a:chExt cx="4282595" cy="1521021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889000" y="5707117"/>
                  <a:ext cx="3721099" cy="998483"/>
                </a:xfrm>
                <a:prstGeom prst="roundRect">
                  <a:avLst/>
                </a:prstGeom>
                <a:blipFill>
                  <a:blip r:embed="rId10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1612900" y="5792504"/>
                  <a:ext cx="2857500" cy="21283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490096" y="6087228"/>
                  <a:ext cx="2980304" cy="227296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151271" y="6396413"/>
                  <a:ext cx="3319129" cy="228166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27504" y="5184579"/>
                  <a:ext cx="1440000" cy="1440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80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5576" y="0"/>
            <a:ext cx="12337576" cy="6858000"/>
            <a:chOff x="-145576" y="0"/>
            <a:chExt cx="1233757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"/>
            <a:stretch/>
          </p:blipFill>
          <p:spPr>
            <a:xfrm>
              <a:off x="-145576" y="0"/>
              <a:ext cx="12337576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04" y="11265"/>
              <a:ext cx="3032103" cy="386255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585186" y="1226647"/>
              <a:ext cx="1603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4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Equipment</a:t>
              </a:r>
              <a:endParaRPr lang="en-US" sz="2000" b="1" dirty="0">
                <a:blipFill>
                  <a:blip r:embed="rId4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58095" y="1942541"/>
              <a:ext cx="926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Skills</a:t>
              </a:r>
              <a:endParaRPr lang="en-US" sz="2000" b="1" dirty="0">
                <a:blipFill>
                  <a:blip r:embed="rId5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19201" y="2653349"/>
              <a:ext cx="1528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6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Back Pack</a:t>
              </a:r>
              <a:endParaRPr lang="en-US" sz="2000" b="1" dirty="0">
                <a:blipFill>
                  <a:blip r:embed="rId6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71550" y="3345864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Go Back</a:t>
              </a:r>
              <a:endParaRPr lang="en-US" sz="2000" b="1" dirty="0">
                <a:blipFill>
                  <a:blip r:embed="rId5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1228" y="5087876"/>
              <a:ext cx="4378871" cy="1620000"/>
              <a:chOff x="231228" y="5087876"/>
              <a:chExt cx="4378871" cy="1620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1228" y="5087876"/>
                <a:ext cx="1618593" cy="1620000"/>
              </a:xfrm>
              <a:prstGeom prst="ellipse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327504" y="5184579"/>
                <a:ext cx="4282595" cy="1521021"/>
                <a:chOff x="327504" y="5184579"/>
                <a:chExt cx="4282595" cy="1521021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889000" y="5707117"/>
                  <a:ext cx="3721099" cy="998483"/>
                </a:xfrm>
                <a:prstGeom prst="roundRect">
                  <a:avLst/>
                </a:prstGeom>
                <a:blipFill>
                  <a:blip r:embed="rId8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1612900" y="5792504"/>
                  <a:ext cx="2857500" cy="21283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1490096" y="6087228"/>
                  <a:ext cx="2980304" cy="227296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151271" y="6396413"/>
                  <a:ext cx="3319129" cy="228166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27504" y="5184579"/>
                  <a:ext cx="1440000" cy="1440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8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05770" y="0"/>
            <a:ext cx="12297770" cy="6857999"/>
            <a:chOff x="-105770" y="0"/>
            <a:chExt cx="12297770" cy="68579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3" b="6223"/>
            <a:stretch/>
          </p:blipFill>
          <p:spPr>
            <a:xfrm>
              <a:off x="-105770" y="0"/>
              <a:ext cx="12297770" cy="6857999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-105770" y="150126"/>
              <a:ext cx="3032103" cy="4544366"/>
              <a:chOff x="254263" y="1473959"/>
              <a:chExt cx="3032103" cy="454436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263" y="1473959"/>
                <a:ext cx="3032103" cy="386255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107452" y="2700606"/>
                <a:ext cx="13238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blipFill>
                      <a:blip r:embed="rId4"/>
                      <a:tile tx="0" ty="0" sx="100000" sy="100000" flip="none" algn="tl"/>
                    </a:blipFill>
                    <a:latin typeface="American Typewriter" charset="0"/>
                    <a:ea typeface="American Typewriter" charset="0"/>
                    <a:cs typeface="American Typewriter" charset="0"/>
                  </a:rPr>
                  <a:t>Weapons</a:t>
                </a:r>
                <a:endParaRPr lang="en-US" sz="2000" b="1" dirty="0">
                  <a:blipFill>
                    <a:blip r:embed="rId4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45152" y="3416500"/>
                <a:ext cx="10484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blipFill>
                      <a:blip r:embed="rId5"/>
                      <a:tile tx="0" ty="0" sx="100000" sy="100000" flip="none" algn="tl"/>
                    </a:blipFill>
                    <a:latin typeface="American Typewriter" charset="0"/>
                    <a:ea typeface="American Typewriter" charset="0"/>
                    <a:cs typeface="American Typewriter" charset="0"/>
                  </a:rPr>
                  <a:t>Armor</a:t>
                </a:r>
                <a:endParaRPr lang="en-US" sz="2000" b="1" dirty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01160" y="4132394"/>
                <a:ext cx="936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blipFill>
                      <a:blip r:embed="rId6"/>
                      <a:tile tx="0" ty="0" sx="100000" sy="100000" flip="none" algn="tl"/>
                    </a:blipFill>
                    <a:latin typeface="American Typewriter" charset="0"/>
                    <a:ea typeface="American Typewriter" charset="0"/>
                    <a:cs typeface="American Typewriter" charset="0"/>
                  </a:rPr>
                  <a:t>Items</a:t>
                </a:r>
                <a:endParaRPr lang="en-US" sz="2000" b="1" dirty="0">
                  <a:blipFill>
                    <a:blip r:embed="rId6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28815" y="4839394"/>
                <a:ext cx="16811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blipFill>
                      <a:blip r:embed="rId5"/>
                      <a:tile tx="0" ty="0" sx="100000" sy="100000" flip="none" algn="tl"/>
                    </a:blipFill>
                    <a:latin typeface="American Typewriter" charset="0"/>
                    <a:ea typeface="American Typewriter" charset="0"/>
                    <a:cs typeface="American Typewriter" charset="0"/>
                  </a:rPr>
                  <a:t>Blacksmith</a:t>
                </a:r>
                <a:endParaRPr lang="en-US" sz="2000" b="1" dirty="0">
                  <a:blipFill>
                    <a:blip r:embed="rId5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837"/>
              <a:stretch/>
            </p:blipFill>
            <p:spPr>
              <a:xfrm>
                <a:off x="254263" y="5239504"/>
                <a:ext cx="3032103" cy="77882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158608" y="5490854"/>
                <a:ext cx="1223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blipFill>
                      <a:blip r:embed="rId4"/>
                      <a:tile tx="0" ty="0" sx="100000" sy="100000" flip="none" algn="tl"/>
                    </a:blipFill>
                    <a:latin typeface="American Typewriter" charset="0"/>
                    <a:ea typeface="American Typewriter" charset="0"/>
                    <a:cs typeface="American Typewriter" charset="0"/>
                  </a:rPr>
                  <a:t>Go Back</a:t>
                </a:r>
                <a:endParaRPr lang="en-US" sz="2000" b="1" dirty="0">
                  <a:blipFill>
                    <a:blip r:embed="rId4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31228" y="5087876"/>
              <a:ext cx="4378871" cy="1620000"/>
              <a:chOff x="231228" y="5087876"/>
              <a:chExt cx="4378871" cy="162000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31228" y="5087876"/>
                <a:ext cx="1618593" cy="1620000"/>
              </a:xfrm>
              <a:prstGeom prst="ellipse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27504" y="5184579"/>
                <a:ext cx="4282595" cy="1521021"/>
                <a:chOff x="327504" y="5184579"/>
                <a:chExt cx="4282595" cy="1521021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889000" y="5707117"/>
                  <a:ext cx="3721099" cy="998483"/>
                </a:xfrm>
                <a:prstGeom prst="roundRect">
                  <a:avLst/>
                </a:prstGeom>
                <a:blipFill>
                  <a:blip r:embed="rId8"/>
                  <a:tile tx="0" ty="0" sx="100000" sy="100000" flip="none" algn="tl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1612900" y="5792504"/>
                  <a:ext cx="2857500" cy="21283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1490096" y="6087228"/>
                  <a:ext cx="2980304" cy="227296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1151271" y="6396413"/>
                  <a:ext cx="3319129" cy="228166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27504" y="5184579"/>
                  <a:ext cx="1440000" cy="144000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8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3" b="7107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71648"/>
            <a:chOff x="0" y="0"/>
            <a:chExt cx="12192000" cy="6871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8" b="287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ounded Rectangular Callout 1"/>
            <p:cNvSpPr/>
            <p:nvPr/>
          </p:nvSpPr>
          <p:spPr>
            <a:xfrm>
              <a:off x="368488" y="5240739"/>
              <a:ext cx="11395882" cy="1351128"/>
            </a:xfrm>
            <a:prstGeom prst="wedgeRoundRectCallout">
              <a:avLst>
                <a:gd name="adj1" fmla="val -52941"/>
                <a:gd name="adj2" fmla="val 49369"/>
                <a:gd name="adj3" fmla="val 16667"/>
              </a:avLst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blipFill>
                    <a:blip r:embed="rId4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Would you like to repair your armor for 20 Gold?</a:t>
              </a:r>
              <a:endParaRPr lang="en-US" sz="2400" dirty="0">
                <a:blipFill>
                  <a:blip r:embed="rId4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387"/>
            <a:stretch/>
          </p:blipFill>
          <p:spPr>
            <a:xfrm>
              <a:off x="909354" y="6139058"/>
              <a:ext cx="3032103" cy="71894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387"/>
            <a:stretch/>
          </p:blipFill>
          <p:spPr>
            <a:xfrm>
              <a:off x="8117646" y="6152706"/>
              <a:ext cx="3032103" cy="71894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339898" y="6278706"/>
              <a:ext cx="587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Yes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52734" y="6263268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No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20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" b="28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368488" y="5240739"/>
            <a:ext cx="11395882" cy="1351128"/>
          </a:xfrm>
          <a:prstGeom prst="wedgeRoundRectCallout">
            <a:avLst>
              <a:gd name="adj1" fmla="val -52941"/>
              <a:gd name="adj2" fmla="val 49369"/>
              <a:gd name="adj3" fmla="val 16667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blipFill>
                  <a:blip r:embed="rId4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Alright. Off you go then.</a:t>
            </a:r>
            <a:endParaRPr lang="en-US" sz="2400" dirty="0">
              <a:blipFill>
                <a:blip r:embed="rId4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" b="28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368488" y="5240739"/>
            <a:ext cx="11395882" cy="1351128"/>
          </a:xfrm>
          <a:prstGeom prst="wedgeRoundRectCallout">
            <a:avLst>
              <a:gd name="adj1" fmla="val -52941"/>
              <a:gd name="adj2" fmla="val 49369"/>
              <a:gd name="adj3" fmla="val 16667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blipFill>
                  <a:blip r:embed="rId4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This won’t take long.</a:t>
            </a:r>
            <a:endParaRPr lang="en-US" sz="2400" dirty="0">
              <a:blipFill>
                <a:blip r:embed="rId4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0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220129" y="422625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rPr>
              <a:t>Go Back</a:t>
            </a:r>
            <a:endParaRPr lang="en-US" sz="2000" b="1" dirty="0">
              <a:blipFill>
                <a:blip r:embed="rId2"/>
                <a:tile tx="0" ty="0" sx="100000" sy="100000" flip="none" algn="tl"/>
              </a:blip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56" y="2133607"/>
              <a:ext cx="3032103" cy="386255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15437" y="3269925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Training </a:t>
              </a:r>
            </a:p>
            <a:p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Grounds</a:t>
              </a:r>
              <a:endParaRPr lang="en-US" sz="14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5437" y="3984697"/>
              <a:ext cx="852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Fairy </a:t>
              </a:r>
            </a:p>
            <a:p>
              <a:r>
                <a:rPr lang="en-US" sz="16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Forest</a:t>
              </a:r>
              <a:endParaRPr lang="en-US" sz="16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67534" y="4676356"/>
              <a:ext cx="9188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Pig </a:t>
              </a:r>
            </a:p>
            <a:p>
              <a:r>
                <a:rPr lang="en-US" sz="16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Prairie</a:t>
              </a:r>
              <a:endParaRPr lang="en-US" sz="16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0514" y="5368015"/>
              <a:ext cx="1152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Dragon’s </a:t>
              </a:r>
            </a:p>
            <a:p>
              <a:r>
                <a:rPr lang="en-US" sz="16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Den</a:t>
              </a:r>
              <a:endParaRPr lang="en-US" sz="16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9196" y="3269925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Level:</a:t>
              </a:r>
            </a:p>
            <a:p>
              <a:pPr algn="ctr"/>
              <a:r>
                <a:rPr lang="en-US" sz="1400" b="1" dirty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9196" y="4003328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Level:</a:t>
              </a:r>
            </a:p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2-3</a:t>
              </a:r>
              <a:endParaRPr lang="en-US" sz="14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39196" y="4740021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Level:</a:t>
              </a:r>
            </a:p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4-5</a:t>
              </a:r>
              <a:endParaRPr lang="en-US" sz="14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37"/>
            <a:stretch/>
          </p:blipFill>
          <p:spPr>
            <a:xfrm>
              <a:off x="202456" y="5907531"/>
              <a:ext cx="3032103" cy="77882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39196" y="5398792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Level:</a:t>
              </a:r>
            </a:p>
            <a:p>
              <a:pPr algn="ctr"/>
              <a:r>
                <a:rPr lang="en-US" sz="14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6-7</a:t>
              </a:r>
              <a:endParaRPr lang="en-US" sz="14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6801" y="6141200"/>
              <a:ext cx="12234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blipFill>
                    <a:blip r:embed="rId2"/>
                    <a:tile tx="0" ty="0" sx="100000" sy="100000" flip="none" algn="tl"/>
                  </a:blipFill>
                  <a:latin typeface="American Typewriter" charset="0"/>
                  <a:ea typeface="American Typewriter" charset="0"/>
                  <a:cs typeface="American Typewriter" charset="0"/>
                </a:rPr>
                <a:t>Go Back</a:t>
              </a:r>
              <a:endParaRPr lang="en-US" sz="2000" b="1" dirty="0">
                <a:blipFill>
                  <a:blip r:embed="rId2"/>
                  <a:tile tx="0" ty="0" sx="100000" sy="100000" flip="none" algn="tl"/>
                </a:blip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3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123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Jakob Green</dc:creator>
  <cp:lastModifiedBy>Jakob Green</cp:lastModifiedBy>
  <cp:revision>31</cp:revision>
  <dcterms:created xsi:type="dcterms:W3CDTF">2019-07-29T01:57:21Z</dcterms:created>
  <dcterms:modified xsi:type="dcterms:W3CDTF">2019-08-03T16:16:13Z</dcterms:modified>
</cp:coreProperties>
</file>